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86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51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972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374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30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42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70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1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02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382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922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E2179-E32C-40C6-BED3-4B6B570C4D38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33B2D-C8A4-4E4F-A283-C056E06CEA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6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1</a:t>
            </a:r>
            <a:r>
              <a:rPr lang="en-US" dirty="0"/>
              <a:t>20</a:t>
            </a:r>
            <a:r>
              <a:rPr lang="ru-RU" dirty="0"/>
              <a:t>лет со Дня рождения  Георгия Константиновича Жукова.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4104456" cy="223224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нашем городе в районе «Поле чудес» есть скромный памятник маршалу Жукову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smtClean="0"/>
              <a:t>Сегодня кадеты очистили </a:t>
            </a:r>
            <a:r>
              <a:rPr lang="ru-RU" dirty="0"/>
              <a:t>памятник от снега и </a:t>
            </a:r>
            <a:r>
              <a:rPr lang="ru-RU" dirty="0" smtClean="0"/>
              <a:t>мусора</a:t>
            </a:r>
            <a:r>
              <a:rPr lang="ru-RU" dirty="0"/>
              <a:t> и </a:t>
            </a:r>
            <a:r>
              <a:rPr lang="ru-RU" dirty="0" smtClean="0"/>
              <a:t>возложили </a:t>
            </a:r>
            <a:r>
              <a:rPr lang="ru-RU" dirty="0"/>
              <a:t>цветы великому воину </a:t>
            </a:r>
            <a:r>
              <a:rPr lang="ru-RU" dirty="0" smtClean="0"/>
              <a:t>России.  Вспомнить </a:t>
            </a:r>
            <a:r>
              <a:rPr lang="ru-RU" dirty="0"/>
              <a:t>его заслуги перед страной.</a:t>
            </a:r>
          </a:p>
        </p:txBody>
      </p:sp>
      <p:pic>
        <p:nvPicPr>
          <p:cNvPr id="1026" name="Picture 2" descr="D:\Рабочй стол\IMG_51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97479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IMG_51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68" y="1484784"/>
            <a:ext cx="3328144" cy="4992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8867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120лет со Дня рождения  Георгия Константиновича Жукова. 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120лет со Дня рождения  Георгия Константиновича Жукова.   </dc:title>
  <dc:creator>USER</dc:creator>
  <cp:lastModifiedBy>USER</cp:lastModifiedBy>
  <cp:revision>1</cp:revision>
  <dcterms:created xsi:type="dcterms:W3CDTF">2016-12-01T12:47:07Z</dcterms:created>
  <dcterms:modified xsi:type="dcterms:W3CDTF">2016-12-01T12:47:21Z</dcterms:modified>
</cp:coreProperties>
</file>